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0.55974842767295596</c:v>
                </c:pt>
                <c:pt idx="1">
                  <c:v>0.43396226415094341</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3.7499999999999999E-2</c:v>
                </c:pt>
                <c:pt idx="1">
                  <c:v>6.2500000000000003E-3</c:v>
                </c:pt>
                <c:pt idx="2">
                  <c:v>6.2500000000000003E-3</c:v>
                </c:pt>
                <c:pt idx="3">
                  <c:v>0</c:v>
                </c:pt>
                <c:pt idx="4">
                  <c:v>6.2500000000000003E-3</c:v>
                </c:pt>
                <c:pt idx="5">
                  <c:v>0.95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6.5292999089654176</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0.97220216786013225</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0.44113479314645421</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0.12298508217350079</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1.2839467418397899</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0.12298508217350079</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0.44113479314645421</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0.22602530788839292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6.5292999089654176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LIVERPOOL WOMENS HOSPITAL (37)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LIVERPOOL WOMENS HOSPITAL (37)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LIVERPOOL WOMENS HOSPITAL (37)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LIVERPOOL WOMENS HOSPITAL (37)</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LIVERPOOL WOMENS HOSPITAL (37)</c:v>
                </c:pt>
              </c:strCache>
            </c:strRef>
          </c:cat>
          <c:val>
            <c:numRef>
              <c:f>Sheet1!$H$2:$H$3</c:f>
              <c:numCache>
                <c:formatCode>0.0;;</c:formatCode>
                <c:ptCount val="2"/>
                <c:pt idx="0">
                  <c:v>8.6763031510031894</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LIVERPOOL WOMENS HOSPITAL (37)</c:v>
                </c:pt>
              </c:strCache>
            </c:strRef>
          </c:cat>
          <c:val>
            <c:numRef>
              <c:f>Sheet1!$I$2:$I$3</c:f>
              <c:numCache>
                <c:formatCode>0.0;;</c:formatCode>
                <c:ptCount val="2"/>
                <c:pt idx="0">
                  <c:v>0</c:v>
                </c:pt>
                <c:pt idx="1">
                  <c:v>8.6823494954760445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LIVERPOOL WOMENS HOSPITAL (37)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1.3236968489968106</c:v>
                </c:pt>
                <c:pt idx="1">
                  <c:v>1.3176505045239555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LIVERPOOL WOMENS HOSPITAL (75)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LIVERPOOL WOMENS HOSPITAL (75)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LIVERPOOL WOMENS HOSPITAL (75)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LIVERPOOL WOMENS HOSPITAL (75)</c:v>
                </c:pt>
              </c:strCache>
            </c:strRef>
          </c:cat>
          <c:val>
            <c:numRef>
              <c:f>Sheet1!$G$2:$G$3</c:f>
              <c:numCache>
                <c:formatCode>0.0;;</c:formatCode>
                <c:ptCount val="2"/>
                <c:pt idx="0">
                  <c:v>8.9024326530210942</c:v>
                </c:pt>
                <c:pt idx="1">
                  <c:v>8.8761612782219892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LIVERPOOL WOMENS HOSPITAL (75)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LIVERPOOL WOMENS HOSPITAL (75)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LIVERPOOL WOMENS HOSPITAL (75)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1.0975673469789058</c:v>
                </c:pt>
                <c:pt idx="1">
                  <c:v>1.1238387217780108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LIVERPOOL WOMENS HOSPITAL (93)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LIVERPOOL WOMENS HOSPITAL (93)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LIVERPOOL WOMENS HOSPITAL (93)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LIVERPOOL WOMENS HOSPITAL (93)</c:v>
                </c:pt>
              </c:strCache>
            </c:strRef>
          </c:cat>
          <c:val>
            <c:numRef>
              <c:f>Sheet1!$G$2:$G$3</c:f>
              <c:numCache>
                <c:formatCode>0.0;;</c:formatCode>
                <c:ptCount val="2"/>
                <c:pt idx="0">
                  <c:v>9.5084495998848304</c:v>
                </c:pt>
                <c:pt idx="1">
                  <c:v>9.4930907740797323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LIVERPOOL WOMENS HOSPITAL (93)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LIVERPOOL WOMENS HOSPITAL (93)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LIVERPOOL WOMENS HOSPITAL (93)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0.49155040011516959</c:v>
                </c:pt>
                <c:pt idx="1">
                  <c:v>0.50690922592026766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LIVERPOOL WOMENS HOSPITAL (89)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LIVERPOOL WOMENS HOSPITAL (89)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LIVERPOOL WOMENS HOSPITAL (89)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LIVERPOOL WOMENS HOSPITAL (89)</c:v>
                </c:pt>
              </c:strCache>
            </c:strRef>
          </c:cat>
          <c:val>
            <c:numRef>
              <c:f>Sheet1!$G$2:$G$3</c:f>
              <c:numCache>
                <c:formatCode>0.0;;</c:formatCode>
                <c:ptCount val="2"/>
                <c:pt idx="0">
                  <c:v>7.9540435422445182</c:v>
                </c:pt>
                <c:pt idx="1">
                  <c:v>7.936193921413758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LIVERPOOL WOMENS HOSPITAL (89)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LIVERPOOL WOMENS HOSPITAL (89)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LIVERPOOL WOMENS HOSPITAL (89)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2.0459564577554818</c:v>
                </c:pt>
                <c:pt idx="1">
                  <c:v>2.063806078586242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Sheet1!$G$2:$G$3</c:f>
              <c:numCache>
                <c:formatCode>0.0;;</c:formatCode>
                <c:ptCount val="2"/>
                <c:pt idx="0">
                  <c:v>9.5092794875442657</c:v>
                </c:pt>
                <c:pt idx="1">
                  <c:v>9.4981579596066616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0.49072051245573434</c:v>
                </c:pt>
                <c:pt idx="1">
                  <c:v>0.50184204039333835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Sheet1!$G$2:$G$3</c:f>
              <c:numCache>
                <c:formatCode>0.0;;</c:formatCode>
                <c:ptCount val="2"/>
                <c:pt idx="0">
                  <c:v>0</c:v>
                </c:pt>
                <c:pt idx="1">
                  <c:v>9.4811410591880314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Sheet1!$H$2:$H$3</c:f>
              <c:numCache>
                <c:formatCode>0.0;;</c:formatCode>
                <c:ptCount val="2"/>
                <c:pt idx="0">
                  <c:v>9.4880724340655167</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0.5119275659344833</c:v>
                </c:pt>
                <c:pt idx="1">
                  <c:v>0.51885894081196859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0.27027027027027029</c:v>
                </c:pt>
                <c:pt idx="1">
                  <c:v>0.72972972972972971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LIVERPOOL WOMENS HOSPITAL (154)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LIVERPOOL WOMENS HOSPITAL (154)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LIVERPOOL WOMENS HOSPITAL (154)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LIVERPOOL WOMENS HOSPITAL (154)</c:v>
                </c:pt>
              </c:strCache>
            </c:strRef>
          </c:cat>
          <c:val>
            <c:numRef>
              <c:f>Sheet1!$G$2:$G$3</c:f>
              <c:numCache>
                <c:formatCode>0.0;;</c:formatCode>
                <c:ptCount val="2"/>
                <c:pt idx="0">
                  <c:v>8.1008050209646623</c:v>
                </c:pt>
                <c:pt idx="1">
                  <c:v>8.1249539259181596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LIVERPOOL WOMENS HOSPITAL (154)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LIVERPOOL WOMENS HOSPITAL (154)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LIVERPOOL WOMENS HOSPITAL (154)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1.8991949790353377</c:v>
                </c:pt>
                <c:pt idx="1">
                  <c:v>1.8750460740818404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LIVERPOOL WOMENS HOSPITAL (100)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LIVERPOOL WOMENS HOSPITAL (100)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LIVERPOOL WOMENS HOSPITAL (100)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LIVERPOOL WOMENS HOSPITAL (100)</c:v>
                </c:pt>
              </c:strCache>
            </c:strRef>
          </c:cat>
          <c:val>
            <c:numRef>
              <c:f>Sheet1!$G$2:$G$3</c:f>
              <c:numCache>
                <c:formatCode>0.0;;</c:formatCode>
                <c:ptCount val="2"/>
                <c:pt idx="0">
                  <c:v>8.2539831373308914</c:v>
                </c:pt>
                <c:pt idx="1">
                  <c:v>8.211898047086331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LIVERPOOL WOMENS HOSPITAL (100)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LIVERPOOL WOMENS HOSPITAL (100)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LIVERPOOL WOMENS HOSPITAL (100)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1.7460168626691086</c:v>
                </c:pt>
                <c:pt idx="1">
                  <c:v>1.788101952913669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(149)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(149)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(149)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(149)</c:v>
                </c:pt>
              </c:strCache>
            </c:strRef>
          </c:cat>
          <c:val>
            <c:numRef>
              <c:f>Sheet1!$G$2:$G$3</c:f>
              <c:numCache>
                <c:formatCode>0.0;;</c:formatCode>
                <c:ptCount val="2"/>
                <c:pt idx="0">
                  <c:v>8.8631028693390004</c:v>
                </c:pt>
                <c:pt idx="1">
                  <c:v>8.8541046808333554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(149)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(149)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(149)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1.1368971306609996</c:v>
                </c:pt>
                <c:pt idx="1">
                  <c:v>1.1458953191666446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Sheet1!$H$2:$H$3</c:f>
              <c:numCache>
                <c:formatCode>0.0;;</c:formatCode>
                <c:ptCount val="2"/>
                <c:pt idx="0">
                  <c:v>9.0664750820536497</c:v>
                </c:pt>
                <c:pt idx="1">
                  <c:v>9.0517458323011848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0.93352491794635029</c:v>
                </c:pt>
                <c:pt idx="1">
                  <c:v>0.94825416769881521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Sheet1!$G$2:$G$3</c:f>
              <c:numCache>
                <c:formatCode>0.0;;</c:formatCode>
                <c:ptCount val="2"/>
                <c:pt idx="0">
                  <c:v>9.4333403445309649</c:v>
                </c:pt>
                <c:pt idx="1">
                  <c:v>9.4282597803056145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0.56665965546903507</c:v>
                </c:pt>
                <c:pt idx="1">
                  <c:v>0.57174021969438549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(151)</c:v>
                </c:pt>
              </c:strCache>
            </c:strRef>
          </c:cat>
          <c:val>
            <c:numRef>
              <c:f>Sheet1!$H$2:$H$3</c:f>
              <c:numCache>
                <c:formatCode>0.0;;</c:formatCode>
                <c:ptCount val="2"/>
                <c:pt idx="0">
                  <c:v>9.0762684125495596</c:v>
                </c:pt>
                <c:pt idx="1">
                  <c:v>9.0614301882111636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0.92373158745044037</c:v>
                </c:pt>
                <c:pt idx="1">
                  <c:v>0.93856981178883636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Sheet1!$G$2:$G$3</c:f>
              <c:numCache>
                <c:formatCode>0.0;;</c:formatCode>
                <c:ptCount val="2"/>
                <c:pt idx="0">
                  <c:v>0</c:v>
                </c:pt>
                <c:pt idx="1">
                  <c:v>9.538700707563402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Sheet1!$H$2:$H$3</c:f>
              <c:numCache>
                <c:formatCode>0.0;;</c:formatCode>
                <c:ptCount val="2"/>
                <c:pt idx="0">
                  <c:v>9.5488857579178816</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LIVERPOOL WOMENS HOSPITAL (155)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0.45111424208211837</c:v>
                </c:pt>
                <c:pt idx="1">
                  <c:v>0.46129929243659795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Sheet1!$G$2:$G$3</c:f>
              <c:numCache>
                <c:formatCode>0.0;;</c:formatCode>
                <c:ptCount val="2"/>
                <c:pt idx="0">
                  <c:v>9.1139647257481329</c:v>
                </c:pt>
                <c:pt idx="1">
                  <c:v>9.1004151262573991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0.88603527425186712</c:v>
                </c:pt>
                <c:pt idx="1">
                  <c:v>0.89958487374260088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LIVERPOOL WOMENS HOSPITAL (128)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LIVERPOOL WOMENS HOSPITAL (128)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LIVERPOOL WOMENS HOSPITAL (128)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LIVERPOOL WOMENS HOSPITAL (128)</c:v>
                </c:pt>
              </c:strCache>
            </c:strRef>
          </c:cat>
          <c:val>
            <c:numRef>
              <c:f>Sheet1!$G$2:$G$3</c:f>
              <c:numCache>
                <c:formatCode>0.0;;</c:formatCode>
                <c:ptCount val="2"/>
                <c:pt idx="0">
                  <c:v>0</c:v>
                </c:pt>
                <c:pt idx="1">
                  <c:v>7.1926751768764214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LIVERPOOL WOMENS HOSPITAL (128)</c:v>
                </c:pt>
              </c:strCache>
            </c:strRef>
          </c:cat>
          <c:val>
            <c:numRef>
              <c:f>Sheet1!$H$2:$H$3</c:f>
              <c:numCache>
                <c:formatCode>0.0;;</c:formatCode>
                <c:ptCount val="2"/>
                <c:pt idx="0">
                  <c:v>7.2358156335446253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LIVERPOOL WOMENS HOSPITAL (128)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LIVERPOOL WOMENS HOSPITAL (128)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2.7641843664553747</c:v>
                </c:pt>
                <c:pt idx="1">
                  <c:v>2.8073248231235786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LIVERPOOL WOMENS HOSPITAL (146)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LIVERPOOL WOMENS HOSPITAL (146)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LIVERPOOL WOMENS HOSPITAL (146)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LIVERPOOL WOMENS HOSPITAL (146)</c:v>
                </c:pt>
              </c:strCache>
            </c:strRef>
          </c:cat>
          <c:val>
            <c:numRef>
              <c:f>Sheet1!$G$2:$G$3</c:f>
              <c:numCache>
                <c:formatCode>0.0;;</c:formatCode>
                <c:ptCount val="2"/>
                <c:pt idx="0">
                  <c:v>7.9020076360871752</c:v>
                </c:pt>
                <c:pt idx="1">
                  <c:v>7.9114861688547524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LIVERPOOL WOMENS HOSPITAL (146)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LIVERPOOL WOMENS HOSPITAL (146)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LIVERPOOL WOMENS HOSPITAL (146)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2.0979923639128248</c:v>
                </c:pt>
                <c:pt idx="1">
                  <c:v>2.0885138311452476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6</c:v>
                </c:pt>
                <c:pt idx="3">
                  <c:v>47</c:v>
                </c:pt>
                <c:pt idx="4">
                  <c:v>1</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Sheet1!$I$2:$I$3</c:f>
              <c:numCache>
                <c:formatCode>0.0;;</c:formatCode>
                <c:ptCount val="2"/>
                <c:pt idx="0">
                  <c:v>9.5067880911712805</c:v>
                </c:pt>
                <c:pt idx="1">
                  <c:v>9.4986166852046132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LIVERPOOL WOMENS HOSPITAL (156)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0.49321190882871946</c:v>
                </c:pt>
                <c:pt idx="1">
                  <c:v>0.50138331479538678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LIVERPOOL WOMENS HOSPITAL (152)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LIVERPOOL WOMENS HOSPITAL (152)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LIVERPOOL WOMENS HOSPITAL (152)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LIVERPOOL WOMENS HOSPITAL (152)</c:v>
                </c:pt>
              </c:strCache>
            </c:strRef>
          </c:cat>
          <c:val>
            <c:numRef>
              <c:f>Sheet1!$G$2:$G$3</c:f>
              <c:numCache>
                <c:formatCode>0.0;;</c:formatCode>
                <c:ptCount val="2"/>
                <c:pt idx="0">
                  <c:v>6.1855244866318806</c:v>
                </c:pt>
                <c:pt idx="1">
                  <c:v>6.1854531818351193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LIVERPOOL WOMENS HOSPITAL (152)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LIVERPOOL WOMENS HOSPITAL (152)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LIVERPOOL WOMENS HOSPITAL (152)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3.8144755133681194</c:v>
                </c:pt>
                <c:pt idx="1">
                  <c:v>3.8145468181648807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LIVERPOOL WOMENS HOSPITAL (143)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LIVERPOOL WOMENS HOSPITAL (143)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LIVERPOOL WOMENS HOSPITAL (143)</c:v>
                </c:pt>
              </c:strCache>
            </c:strRef>
          </c:cat>
          <c:val>
            <c:numRef>
              <c:f>Sheet1!$F$2:$F$3</c:f>
              <c:numCache>
                <c:formatCode>0.0;;</c:formatCode>
                <c:ptCount val="2"/>
                <c:pt idx="0">
                  <c:v>6.511914646950733</c:v>
                </c:pt>
                <c:pt idx="1">
                  <c:v>6.5140713946314497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LIVERPOOL WOMENS HOSPITAL (143)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LIVERPOOL WOMENS HOSPITAL (143)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LIVERPOOL WOMENS HOSPITAL (143)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LIVERPOOL WOMENS HOSPITAL (143)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3.488085353049267</c:v>
                </c:pt>
                <c:pt idx="1">
                  <c:v>3.4859286053685503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(150)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(150)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(150)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(150)</c:v>
                </c:pt>
              </c:strCache>
            </c:strRef>
          </c:cat>
          <c:val>
            <c:numRef>
              <c:f>Sheet1!$G$2:$G$3</c:f>
              <c:numCache>
                <c:formatCode>0.0;;</c:formatCode>
                <c:ptCount val="2"/>
                <c:pt idx="0">
                  <c:v>7.1316086515961929</c:v>
                </c:pt>
                <c:pt idx="1">
                  <c:v>7.1312880873351192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(150)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(150)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LIVERPOOL WOMENS HOSPITAL (150)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2.8683913484038071</c:v>
                </c:pt>
                <c:pt idx="1">
                  <c:v>2.8687119126648808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(153)</c:v>
                </c:pt>
              </c:strCache>
            </c:strRef>
          </c:cat>
          <c:val>
            <c:numRef>
              <c:f>Sheet1!$G$2:$G$3</c:f>
              <c:numCache>
                <c:formatCode>0.0;;</c:formatCode>
                <c:ptCount val="2"/>
                <c:pt idx="0">
                  <c:v>8.3832072347686069</c:v>
                </c:pt>
                <c:pt idx="1">
                  <c:v>8.3812428058606301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LIVERPOOL WOMENS HOSPITAL (153)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1.6167927652313931</c:v>
                </c:pt>
                <c:pt idx="1">
                  <c:v>1.6187571941393699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Sheet1!$G$2:$G$3</c:f>
              <c:numCache>
                <c:formatCode>0.0;;</c:formatCode>
                <c:ptCount val="2"/>
                <c:pt idx="0">
                  <c:v>8.9789081078761548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Sheet1!$J$2:$J$3</c:f>
              <c:numCache>
                <c:formatCode>0.0;;</c:formatCode>
                <c:ptCount val="2"/>
                <c:pt idx="0">
                  <c:v>0</c:v>
                </c:pt>
                <c:pt idx="1">
                  <c:v>8.98601621013119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1.0210918921238452</c:v>
                </c:pt>
                <c:pt idx="1">
                  <c:v>1.01398378986881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Sheet1!$G$2:$G$3</c:f>
              <c:numCache>
                <c:formatCode>0.0;;</c:formatCode>
                <c:ptCount val="2"/>
                <c:pt idx="0">
                  <c:v>8.1425636842391889</c:v>
                </c:pt>
                <c:pt idx="1">
                  <c:v>8.1446206120913427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LIVERPOOL WOMENS HOSPITAL (149)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1.8574363157608111</c:v>
                </c:pt>
                <c:pt idx="1">
                  <c:v>1.8553793879086573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7.610445590706461</c:v>
                </c:pt>
                <c:pt idx="1">
                  <c:v>5.9494219454852706</c:v>
                </c:pt>
                <c:pt idx="2">
                  <c:v>6.3808715691891713</c:v>
                </c:pt>
                <c:pt idx="3">
                  <c:v>6.5994115069631718</c:v>
                </c:pt>
                <c:pt idx="4">
                  <c:v>6.3350307107012318</c:v>
                </c:pt>
                <c:pt idx="5">
                  <c:v>7.4939893130875177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5.9079675278034074</c:v>
                </c:pt>
                <c:pt idx="1">
                  <c:v>6.715686177961377</c:v>
                </c:pt>
                <c:pt idx="2">
                  <c:v>7.1469564087763082</c:v>
                </c:pt>
                <c:pt idx="3">
                  <c:v>6.9138099455935897</c:v>
                </c:pt>
                <c:pt idx="4">
                  <c:v>7.7913683775413531</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8.9963996815389091</c:v>
                </c:pt>
                <c:pt idx="2">
                  <c:v>8.6125722255341213</c:v>
                </c:pt>
                <c:pt idx="3">
                  <c:v>8.4598646079886102</c:v>
                </c:pt>
                <c:pt idx="4">
                  <c:v>8.897832633229708</c:v>
                </c:pt>
                <c:pt idx="5">
                  <c:v>7.9141930564502303</c:v>
                </c:pt>
                <c:pt idx="6">
                  <c:v>8.4721911558316307</c:v>
                </c:pt>
                <c:pt idx="7">
                  <c:v>9.0863198789719206</c:v>
                </c:pt>
                <c:pt idx="8">
                  <c:v>8.9996579582928895</c:v>
                </c:pt>
                <c:pt idx="9">
                  <c:v>9.1487670734596627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14</c:v>
                </c:pt>
                <c:pt idx="1">
                  <c:v>40</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7.375641724578947</c:v>
                </c:pt>
                <c:pt idx="1">
                  <c:v>8.1117347554381229</c:v>
                </c:pt>
                <c:pt idx="2">
                  <c:v>8.6092147546973816</c:v>
                </c:pt>
                <c:pt idx="3">
                  <c:v>8.7745758551857147</c:v>
                </c:pt>
                <c:pt idx="4">
                  <c:v>9.0986761908512257</c:v>
                </c:pt>
                <c:pt idx="5">
                  <c:v>9.2945017753729733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9.1031648110832268</c:v>
                </c:pt>
                <c:pt idx="2">
                  <c:v>8.9586442032266618</c:v>
                </c:pt>
                <c:pt idx="3">
                  <c:v>9.190658447978123</c:v>
                </c:pt>
                <c:pt idx="4">
                  <c:v>9.3741710157756604</c:v>
                </c:pt>
                <c:pt idx="5">
                  <c:v>8.3562700710765689</c:v>
                </c:pt>
                <c:pt idx="6">
                  <c:v>8.7677907770951116</c:v>
                </c:pt>
                <c:pt idx="7">
                  <c:v>9.0061594975995316</c:v>
                </c:pt>
                <c:pt idx="8">
                  <c:v>8.7160641758965927</c:v>
                </c:pt>
                <c:pt idx="9">
                  <c:v>9.2726140549087521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8.826006130895415</c:v>
                </c:pt>
                <c:pt idx="2">
                  <c:v>8.3351956048947109</c:v>
                </c:pt>
                <c:pt idx="3">
                  <c:v>8.5509729195377382</c:v>
                </c:pt>
                <c:pt idx="4">
                  <c:v>8.3334078296353855</c:v>
                </c:pt>
                <c:pt idx="5">
                  <c:v>7.2210836376974266</c:v>
                </c:pt>
                <c:pt idx="6">
                  <c:v>7.6092395903139494</c:v>
                </c:pt>
                <c:pt idx="7">
                  <c:v>7.9042197483363612</c:v>
                </c:pt>
                <c:pt idx="8">
                  <c:v>7.6053992336109024</c:v>
                </c:pt>
                <c:pt idx="9">
                  <c:v>8.4619142398477436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7.9918489734726359</c:v>
                </c:pt>
                <c:pt idx="1">
                  <c:v>8.4800807597654142</c:v>
                </c:pt>
                <c:pt idx="2">
                  <c:v>8.7804450048239513</c:v>
                </c:pt>
                <c:pt idx="3">
                  <c:v>9.7504509035915881</c:v>
                </c:pt>
                <c:pt idx="4">
                  <c:v>9.4821066200091337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9.1383981491666511</c:v>
                </c:pt>
                <c:pt idx="1">
                  <c:v>8.7699720284078726</c:v>
                </c:pt>
                <c:pt idx="2">
                  <c:v>8.863229852371548</c:v>
                </c:pt>
                <c:pt idx="3">
                  <c:v>9.2797536634127944</c:v>
                </c:pt>
                <c:pt idx="4">
                  <c:v>8.9876672356018528</c:v>
                </c:pt>
                <c:pt idx="5">
                  <c:v>9.0846490966410798</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9.5297145385117563</c:v>
                </c:pt>
                <c:pt idx="2">
                  <c:v>9.3945331001945114</c:v>
                </c:pt>
                <c:pt idx="3">
                  <c:v>9.5356578581813611</c:v>
                </c:pt>
                <c:pt idx="4">
                  <c:v>9.456951662766679</c:v>
                </c:pt>
                <c:pt idx="5">
                  <c:v>9.0977132322807517</c:v>
                </c:pt>
                <c:pt idx="6">
                  <c:v>9.4132707891359892</c:v>
                </c:pt>
                <c:pt idx="7">
                  <c:v>9.4294804008448025</c:v>
                </c:pt>
                <c:pt idx="8">
                  <c:v>9.424707062437637</c:v>
                </c:pt>
                <c:pt idx="9">
                  <c:v>9.5731362696003455</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7.8729793618687172</c:v>
                </c:pt>
                <c:pt idx="1">
                  <c:v>8.2762880137574477</c:v>
                </c:pt>
                <c:pt idx="2">
                  <c:v>8.0954949519871509</c:v>
                </c:pt>
                <c:pt idx="3">
                  <c:v>8.6076673957755911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7.1517566486388633</c:v>
                </c:pt>
                <c:pt idx="1">
                  <c:v>6.7160575929363144</c:v>
                </c:pt>
                <c:pt idx="2">
                  <c:v>6.8394053654858373</c:v>
                </c:pt>
                <c:pt idx="3">
                  <c:v>7.0760650272807322</c:v>
                </c:pt>
                <c:pt idx="4">
                  <c:v>7.2171528463255061</c:v>
                </c:pt>
                <c:pt idx="5">
                  <c:v>7.7783885378023561</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8.9789512550558754</c:v>
                </c:pt>
                <c:pt idx="1">
                  <c:v>8.9018550712780602</c:v>
                </c:pt>
                <c:pt idx="2">
                  <c:v>8.8876034165995801</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9.0980775457442036</c:v>
                </c:pt>
                <c:pt idx="1">
                  <c:v>9.399937279723666</c:v>
                </c:pt>
                <c:pt idx="2">
                  <c:v>9.2297594551580975</c:v>
                </c:pt>
                <c:pt idx="3">
                  <c:v>9.4943185726381127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8.9789081078761548</c:v>
                </c:pt>
                <c:pt idx="1">
                  <c:v>8.6763031510031894</c:v>
                </c:pt>
                <c:pt idx="2">
                  <c:v>7.2358156335446253</c:v>
                </c:pt>
                <c:pt idx="3">
                  <c:v>8.1947160275919391</c:v>
                </c:pt>
                <c:pt idx="4">
                  <c:v>7.7913683775413531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7.5627687641696664</c:v>
                </c:pt>
                <c:pt idx="2">
                  <c:v>6.4440929810136076</c:v>
                </c:pt>
                <c:pt idx="3">
                  <c:v>7.409102394280751</c:v>
                </c:pt>
                <c:pt idx="4">
                  <c:v>7.1289323337144266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8.6234929530267497</c:v>
                </c:pt>
                <c:pt idx="1">
                  <c:v>9.0680694467543557</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8.3617694406638332</c:v>
                </c:pt>
                <c:pt idx="1">
                  <c:v>8.5872623412236972</c:v>
                </c:pt>
                <c:pt idx="2">
                  <c:v>8.7803819498693301</c:v>
                </c:pt>
                <c:pt idx="3">
                  <c:v>8.7840478881971737</c:v>
                </c:pt>
                <c:pt idx="4">
                  <c:v>8.3958330383392408</c:v>
                </c:pt>
                <c:pt idx="5">
                  <c:v>7.922854737455399</c:v>
                </c:pt>
                <c:pt idx="6">
                  <c:v>8.4550916716943654</c:v>
                </c:pt>
                <c:pt idx="7">
                  <c:v>8.39464654722061</c:v>
                </c:pt>
                <c:pt idx="8">
                  <c:v>8.376685741467826</c:v>
                </c:pt>
                <c:pt idx="9">
                  <c:v>8.9024326530210942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5.7742022903496251</c:v>
                </c:pt>
                <c:pt idx="1">
                  <c:v>7.15799086365175</c:v>
                </c:pt>
                <c:pt idx="2">
                  <c:v>7.1046280481062851</c:v>
                </c:pt>
                <c:pt idx="3">
                  <c:v>8.6763031510031894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7.378199595267434</c:v>
                </c:pt>
                <c:pt idx="1">
                  <c:v>7.3270702107605086</c:v>
                </c:pt>
                <c:pt idx="2">
                  <c:v>7.9540435422445182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8.7086629650662957</c:v>
                </c:pt>
                <c:pt idx="1">
                  <c:v>9.5084495998848304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9.4718406559723913</c:v>
                </c:pt>
                <c:pt idx="1">
                  <c:v>9.6615212999692996</c:v>
                </c:pt>
                <c:pt idx="2">
                  <c:v>9.8717597364998966</c:v>
                </c:pt>
                <c:pt idx="3">
                  <c:v>9.3820067954240454</c:v>
                </c:pt>
                <c:pt idx="4">
                  <c:v>9.7840040700900452</c:v>
                </c:pt>
                <c:pt idx="5">
                  <c:v>8.4516336626371658</c:v>
                </c:pt>
                <c:pt idx="6">
                  <c:v>9.2214991775283508</c:v>
                </c:pt>
                <c:pt idx="7">
                  <c:v>9.0768579719774021</c:v>
                </c:pt>
                <c:pt idx="8">
                  <c:v>9.5272823304475445</c:v>
                </c:pt>
                <c:pt idx="9">
                  <c:v>9.5092794875442657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8.0872004558075226</c:v>
                </c:pt>
                <c:pt idx="1">
                  <c:v>7.5062142445372801</c:v>
                </c:pt>
                <c:pt idx="2">
                  <c:v>7.6051227721331536</c:v>
                </c:pt>
                <c:pt idx="3">
                  <c:v>6.4319410042901586</c:v>
                </c:pt>
                <c:pt idx="4">
                  <c:v>6.7389038499437648</c:v>
                </c:pt>
                <c:pt idx="5">
                  <c:v>7.6234303362085134</c:v>
                </c:pt>
                <c:pt idx="6">
                  <c:v>7.8743132741778199</c:v>
                </c:pt>
                <c:pt idx="7">
                  <c:v>8.1008050209646623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8.9464011569918469</c:v>
                </c:pt>
                <c:pt idx="1">
                  <c:v>9.349608457173602</c:v>
                </c:pt>
                <c:pt idx="2">
                  <c:v>9.4717144615619588</c:v>
                </c:pt>
                <c:pt idx="3">
                  <c:v>9.6786690132167816</c:v>
                </c:pt>
                <c:pt idx="4">
                  <c:v>9.2337230858312171</c:v>
                </c:pt>
                <c:pt idx="5">
                  <c:v>8.645188290715442</c:v>
                </c:pt>
                <c:pt idx="6">
                  <c:v>9.2507219784593815</c:v>
                </c:pt>
                <c:pt idx="7">
                  <c:v>9.4536536962258104</c:v>
                </c:pt>
                <c:pt idx="8">
                  <c:v>9.2138343380833714</c:v>
                </c:pt>
                <c:pt idx="9">
                  <c:v>9.4880724340655167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8.7827295333859201</c:v>
                </c:pt>
                <c:pt idx="1">
                  <c:v>8.1597019467898928</c:v>
                </c:pt>
                <c:pt idx="2">
                  <c:v>8.4445172642261337</c:v>
                </c:pt>
                <c:pt idx="3">
                  <c:v>8.5602394371883275</c:v>
                </c:pt>
                <c:pt idx="4">
                  <c:v>8.4227820504095821</c:v>
                </c:pt>
                <c:pt idx="5">
                  <c:v>8.8631028693390004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8.4107698722512172</c:v>
                </c:pt>
                <c:pt idx="1">
                  <c:v>8.4304350821823828</c:v>
                </c:pt>
                <c:pt idx="2">
                  <c:v>8.3097536370010108</c:v>
                </c:pt>
                <c:pt idx="3">
                  <c:v>8.3956383257880631</c:v>
                </c:pt>
                <c:pt idx="4">
                  <c:v>8.7870702357365396</c:v>
                </c:pt>
                <c:pt idx="5">
                  <c:v>7.7918090327135738</c:v>
                </c:pt>
                <c:pt idx="6">
                  <c:v>7.8922501542191812</c:v>
                </c:pt>
                <c:pt idx="7">
                  <c:v>7.7110088457817767</c:v>
                </c:pt>
                <c:pt idx="8">
                  <c:v>7.7222920218572986</c:v>
                </c:pt>
                <c:pt idx="9">
                  <c:v>8.2539831373308914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4.8173823592276372</c:v>
                </c:pt>
                <c:pt idx="1">
                  <c:v>6.511914646950733</c:v>
                </c:pt>
                <c:pt idx="2">
                  <c:v>7.1316086515961929</c:v>
                </c:pt>
                <c:pt idx="3">
                  <c:v>6.1855244866318806</c:v>
                </c:pt>
                <c:pt idx="4">
                  <c:v>8.3832072347686069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6.4034667413244577</c:v>
                </c:pt>
                <c:pt idx="1">
                  <c:v>7.3779482299368047</c:v>
                </c:pt>
                <c:pt idx="2">
                  <c:v>7.4902814252195231</c:v>
                </c:pt>
                <c:pt idx="3">
                  <c:v>6.2372960590447173</c:v>
                </c:pt>
                <c:pt idx="4">
                  <c:v>8.4199841712252237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9.2919953356469964</c:v>
                </c:pt>
                <c:pt idx="1">
                  <c:v>9.6403136925928834</c:v>
                </c:pt>
                <c:pt idx="2">
                  <c:v>9.5931337681504836</c:v>
                </c:pt>
                <c:pt idx="3">
                  <c:v>9.4107594637185716</c:v>
                </c:pt>
                <c:pt idx="4">
                  <c:v>9.3959858855349427</c:v>
                </c:pt>
                <c:pt idx="5">
                  <c:v>9.1267076073522304</c:v>
                </c:pt>
                <c:pt idx="6">
                  <c:v>9.194708522706236</c:v>
                </c:pt>
                <c:pt idx="7">
                  <c:v>9.3994496122204936</c:v>
                </c:pt>
                <c:pt idx="8">
                  <c:v>9.0134268710662298</c:v>
                </c:pt>
                <c:pt idx="9">
                  <c:v>9.4333403445309649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8.5298134705858697</c:v>
                </c:pt>
                <c:pt idx="1">
                  <c:v>9.0664750820536497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9.2039123080650107</c:v>
                </c:pt>
                <c:pt idx="1">
                  <c:v>9.467695910841833</c:v>
                </c:pt>
                <c:pt idx="2">
                  <c:v>9.4744332133623885</c:v>
                </c:pt>
                <c:pt idx="3">
                  <c:v>9.4017377540934817</c:v>
                </c:pt>
                <c:pt idx="4">
                  <c:v>9.3131798673254647</c:v>
                </c:pt>
                <c:pt idx="5">
                  <c:v>9.2738492094510683</c:v>
                </c:pt>
                <c:pt idx="6">
                  <c:v>9.1090080475930844</c:v>
                </c:pt>
                <c:pt idx="7">
                  <c:v>9.2305591722355942</c:v>
                </c:pt>
                <c:pt idx="8">
                  <c:v>8.7832954164526562</c:v>
                </c:pt>
                <c:pt idx="9">
                  <c:v>9.5488857579178816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8.9473900463881382</c:v>
                </c:pt>
                <c:pt idx="1">
                  <c:v>8.7652774763219199</c:v>
                </c:pt>
                <c:pt idx="2">
                  <c:v>8.6239776784922348</c:v>
                </c:pt>
                <c:pt idx="3">
                  <c:v>8.6022082325659017</c:v>
                </c:pt>
                <c:pt idx="4">
                  <c:v>8.3627870088857144</c:v>
                </c:pt>
                <c:pt idx="5">
                  <c:v>9.0762684125495596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6.6847967485092958</c:v>
                </c:pt>
                <c:pt idx="1">
                  <c:v>5.8965364946491361</c:v>
                </c:pt>
                <c:pt idx="2">
                  <c:v>5.8279579132835018</c:v>
                </c:pt>
                <c:pt idx="3">
                  <c:v>6.5790589138343822</c:v>
                </c:pt>
                <c:pt idx="4">
                  <c:v>5.913384340930981</c:v>
                </c:pt>
                <c:pt idx="5">
                  <c:v>7.2358156335446253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9.0112409658533821</c:v>
                </c:pt>
                <c:pt idx="1">
                  <c:v>9.2477167434622753</c:v>
                </c:pt>
                <c:pt idx="2">
                  <c:v>9.2295077363329359</c:v>
                </c:pt>
                <c:pt idx="3">
                  <c:v>9.2167000042654905</c:v>
                </c:pt>
                <c:pt idx="4">
                  <c:v>9.0607757146911396</c:v>
                </c:pt>
                <c:pt idx="5">
                  <c:v>8.8188351951231674</c:v>
                </c:pt>
                <c:pt idx="6">
                  <c:v>8.5478651638707603</c:v>
                </c:pt>
                <c:pt idx="7">
                  <c:v>8.7609733459787389</c:v>
                </c:pt>
                <c:pt idx="8">
                  <c:v>8.3406031515428758</c:v>
                </c:pt>
                <c:pt idx="9">
                  <c:v>9.1139647257481329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8.9799404424788349</c:v>
                </c:pt>
                <c:pt idx="1">
                  <c:v>8.7732649652353754</c:v>
                </c:pt>
                <c:pt idx="2">
                  <c:v>9.5067880911712805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7.0994222930557331</c:v>
                </c:pt>
                <c:pt idx="1">
                  <c:v>7.8804284611619533</c:v>
                </c:pt>
                <c:pt idx="2">
                  <c:v>7.3339977930162377</c:v>
                </c:pt>
                <c:pt idx="3">
                  <c:v>7.9020076360871752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7.2641099893102981</c:v>
                </c:pt>
                <c:pt idx="1">
                  <c:v>6.5294480633093599</c:v>
                </c:pt>
                <c:pt idx="2">
                  <c:v>6.0003410634298051</c:v>
                </c:pt>
                <c:pt idx="3">
                  <c:v>6.3200887893547719</c:v>
                </c:pt>
                <c:pt idx="4">
                  <c:v>5.9749627856382501</c:v>
                </c:pt>
                <c:pt idx="5">
                  <c:v>6.511914646950733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5.8933484580965043</c:v>
                </c:pt>
                <c:pt idx="1">
                  <c:v>4.9743963247610337</c:v>
                </c:pt>
                <c:pt idx="2">
                  <c:v>5.5827052564819866</c:v>
                </c:pt>
                <c:pt idx="3">
                  <c:v>4.9959230487255697</c:v>
                </c:pt>
                <c:pt idx="4">
                  <c:v>4.7385962362372007</c:v>
                </c:pt>
                <c:pt idx="5">
                  <c:v>5.6041223061470182</c:v>
                </c:pt>
                <c:pt idx="6">
                  <c:v>5.7026026022015888</c:v>
                </c:pt>
                <c:pt idx="7">
                  <c:v>6.1855244866318806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7.7375046260794376</c:v>
                </c:pt>
                <c:pt idx="1">
                  <c:v>8.3805515855824257</c:v>
                </c:pt>
                <c:pt idx="2">
                  <c:v>8.4114305812333079</c:v>
                </c:pt>
                <c:pt idx="3">
                  <c:v>8.2672914514282727</c:v>
                </c:pt>
                <c:pt idx="4">
                  <c:v>8.7429351813778187</c:v>
                </c:pt>
                <c:pt idx="5">
                  <c:v>7.9266453935180463</c:v>
                </c:pt>
                <c:pt idx="6">
                  <c:v>7.9371939592867049</c:v>
                </c:pt>
                <c:pt idx="7">
                  <c:v>8.1080854122987542</c:v>
                </c:pt>
                <c:pt idx="8">
                  <c:v>7.8734210067861436</c:v>
                </c:pt>
                <c:pt idx="9">
                  <c:v>8.3832072347686069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7.0819339167273423</c:v>
                </c:pt>
                <c:pt idx="1">
                  <c:v>8.0691860365139334</c:v>
                </c:pt>
                <c:pt idx="2">
                  <c:v>7.4415500364866256</c:v>
                </c:pt>
                <c:pt idx="3">
                  <c:v>7.6567287746327626</c:v>
                </c:pt>
                <c:pt idx="4">
                  <c:v>7.6458502542374251</c:v>
                </c:pt>
                <c:pt idx="5">
                  <c:v>6.7529925159923296</c:v>
                </c:pt>
                <c:pt idx="6">
                  <c:v>6.6523353469496991</c:v>
                </c:pt>
                <c:pt idx="7">
                  <c:v>6.9315781168376676</c:v>
                </c:pt>
                <c:pt idx="8">
                  <c:v>6.2501342001425062</c:v>
                </c:pt>
                <c:pt idx="9">
                  <c:v>7.1316086515961929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7.3483454735600571</c:v>
                </c:pt>
                <c:pt idx="1">
                  <c:v>7.2399879935947151</c:v>
                </c:pt>
                <c:pt idx="2">
                  <c:v>8.1425636842391889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6.0508806003974396</c:v>
                </c:pt>
                <c:pt idx="1">
                  <c:v>5.7016756131694803</c:v>
                </c:pt>
                <c:pt idx="2">
                  <c:v>4.856149264469364</c:v>
                </c:pt>
                <c:pt idx="3">
                  <c:v>5.59551848599639</c:v>
                </c:pt>
                <c:pt idx="4">
                  <c:v>2.869872533958191</c:v>
                </c:pt>
                <c:pt idx="5">
                  <c:v>2.492556057648283</c:v>
                </c:pt>
                <c:pt idx="6">
                  <c:v>3.4967325822547961</c:v>
                </c:pt>
                <c:pt idx="7">
                  <c:v>8.0956969474389204</c:v>
                </c:pt>
                <c:pt idx="8">
                  <c:v>8.9789081078761548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7.2495966682716926</c:v>
                </c:pt>
                <c:pt idx="1">
                  <c:v>7.7145509144847519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9.4733719437044854</c:v>
                </c:pt>
                <c:pt idx="2">
                  <c:v>8.8659700755414264</c:v>
                </c:pt>
                <c:pt idx="3">
                  <c:v>9.2025958479126793</c:v>
                </c:pt>
                <c:pt idx="4">
                  <c:v>8.9022029946113079</c:v>
                </c:pt>
                <c:pt idx="5">
                  <c:v>8.8073443590117897</c:v>
                </c:pt>
                <c:pt idx="6">
                  <c:v>9.0663452856129609</c:v>
                </c:pt>
                <c:pt idx="7">
                  <c:v>8.9630355359579852</c:v>
                </c:pt>
                <c:pt idx="8">
                  <c:v>9.141209118090222</c:v>
                </c:pt>
                <c:pt idx="9">
                  <c:v>9.0991430713824428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7.5607826919640031</c:v>
                </c:pt>
                <c:pt idx="1">
                  <c:v>8.6269687720220869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8.0316581820605482</c:v>
                </c:pt>
                <c:pt idx="1">
                  <c:v>8.302312322846193</c:v>
                </c:pt>
                <c:pt idx="2">
                  <c:v>7.5484502979920789</c:v>
                </c:pt>
                <c:pt idx="3">
                  <c:v>8.5873693002880422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8.2247541582825807</c:v>
                </c:pt>
                <c:pt idx="2">
                  <c:v>7.9085801475413353</c:v>
                </c:pt>
                <c:pt idx="3">
                  <c:v>7.843005703840193</c:v>
                </c:pt>
                <c:pt idx="4">
                  <c:v>8.7280690424498424</c:v>
                </c:pt>
                <c:pt idx="5">
                  <c:v>6.7168313643821724</c:v>
                </c:pt>
                <c:pt idx="6">
                  <c:v>7.6325874473320079</c:v>
                </c:pt>
                <c:pt idx="7">
                  <c:v>8.529634907713989</c:v>
                </c:pt>
                <c:pt idx="8">
                  <c:v>7.8453803295567788</c:v>
                </c:pt>
                <c:pt idx="9">
                  <c:v>8.405568053915955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8.0982944122695084</c:v>
                </c:pt>
                <c:pt idx="2">
                  <c:v>7.5484250333047331</c:v>
                </c:pt>
                <c:pt idx="3">
                  <c:v>7.1774400002689482</c:v>
                </c:pt>
                <c:pt idx="4">
                  <c:v>7.2386197139828674</c:v>
                </c:pt>
                <c:pt idx="5">
                  <c:v>5.4151921469834772</c:v>
                </c:pt>
                <c:pt idx="6">
                  <c:v>5.8533030809774944</c:v>
                </c:pt>
                <c:pt idx="7">
                  <c:v>6.3905551274312593</c:v>
                </c:pt>
                <c:pt idx="8">
                  <c:v>6.2123374344748266</c:v>
                </c:pt>
                <c:pt idx="9">
                  <c:v>6.8025975603504616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8.0346322642598231</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9.076082047074614</c:v>
                </c:pt>
                <c:pt idx="1">
                  <c:v>8.2069494351658108</c:v>
                </c:pt>
                <c:pt idx="2">
                  <c:v>8.6331005154761566</c:v>
                </c:pt>
                <c:pt idx="3">
                  <c:v>8.8280464176811311</c:v>
                </c:pt>
                <c:pt idx="4">
                  <c:v>8.229263322367121</c:v>
                </c:pt>
                <c:pt idx="5">
                  <c:v>8.8188981850932624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8.975060780747226</c:v>
                </c:pt>
                <c:pt idx="2">
                  <c:v>8.6894472358001735</c:v>
                </c:pt>
                <c:pt idx="3">
                  <c:v>9.0743116297863438</c:v>
                </c:pt>
                <c:pt idx="4">
                  <c:v>9.2148381420931713</c:v>
                </c:pt>
                <c:pt idx="5">
                  <c:v>8.4068946190078915</c:v>
                </c:pt>
                <c:pt idx="6">
                  <c:v>8.597549515619221</c:v>
                </c:pt>
                <c:pt idx="7">
                  <c:v>8.7005202882745998</c:v>
                </c:pt>
                <c:pt idx="8">
                  <c:v>8.3047512756542918</c:v>
                </c:pt>
                <c:pt idx="9">
                  <c:v>8.7888525015660743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9.1807225957924263</c:v>
                </c:pt>
                <c:pt idx="1">
                  <c:v>9.5211975149575476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8.9699303389508493</c:v>
                </c:pt>
                <c:pt idx="2">
                  <c:v>8.8440480753775326</c:v>
                </c:pt>
                <c:pt idx="3">
                  <c:v>8.6331934349805035</c:v>
                </c:pt>
                <c:pt idx="4">
                  <c:v>8.8142634496504879</c:v>
                </c:pt>
                <c:pt idx="5">
                  <c:v>7.9757998163735531</c:v>
                </c:pt>
                <c:pt idx="6">
                  <c:v>8.1432956771512472</c:v>
                </c:pt>
                <c:pt idx="7">
                  <c:v>8.3591362504809421</c:v>
                </c:pt>
                <c:pt idx="8">
                  <c:v>8.2073253582132875</c:v>
                </c:pt>
                <c:pt idx="9">
                  <c:v>8.5106781646386924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7.8666210311893314</c:v>
                </c:pt>
                <c:pt idx="1">
                  <c:v>6.1073684884283344</c:v>
                </c:pt>
                <c:pt idx="2">
                  <c:v>7.7580696535053821</c:v>
                </c:pt>
                <c:pt idx="3">
                  <c:v>7.8783047894659308</c:v>
                </c:pt>
                <c:pt idx="4">
                  <c:v>8.0278244379389694</c:v>
                </c:pt>
                <c:pt idx="5">
                  <c:v>8.5552451231373237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8.138094730996098</c:v>
                </c:pt>
                <c:pt idx="1">
                  <c:v>6.6754018654870029</c:v>
                </c:pt>
                <c:pt idx="2">
                  <c:v>7.2087728159693869</c:v>
                </c:pt>
                <c:pt idx="3">
                  <c:v>7.7808625000384186</c:v>
                </c:pt>
                <c:pt idx="4">
                  <c:v>7.5681423221494617</c:v>
                </c:pt>
                <c:pt idx="5">
                  <c:v>8.1947160275919391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6.8824759009097596</c:v>
                </c:pt>
                <c:pt idx="1">
                  <c:v>7.6213653550018412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6.8224566343776836</c:v>
                </c:pt>
                <c:pt idx="1">
                  <c:v>5.7782116586382326</c:v>
                </c:pt>
                <c:pt idx="2">
                  <c:v>6.3616556919984069</c:v>
                </c:pt>
                <c:pt idx="3">
                  <c:v>6.8141323598962824</c:v>
                </c:pt>
                <c:pt idx="4">
                  <c:v>6.4524699438423552</c:v>
                </c:pt>
                <c:pt idx="5">
                  <c:v>7.2613666870755402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7.6793215868266937</c:v>
                </c:pt>
                <c:pt idx="1">
                  <c:v>8.2002665882896899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7.8448248511847103</c:v>
                </c:pt>
                <c:pt idx="1">
                  <c:v>7.1232016606860542</c:v>
                </c:pt>
                <c:pt idx="2">
                  <c:v>7.2672881969534258</c:v>
                </c:pt>
                <c:pt idx="3">
                  <c:v>7.0810148618779074</c:v>
                </c:pt>
                <c:pt idx="4">
                  <c:v>5.2520516297838018</c:v>
                </c:pt>
                <c:pt idx="5">
                  <c:v>5.3228402583280809</c:v>
                </c:pt>
                <c:pt idx="6">
                  <c:v>6.0666679641023631</c:v>
                </c:pt>
                <c:pt idx="7">
                  <c:v>6.1062597254708999</c:v>
                </c:pt>
                <c:pt idx="8">
                  <c:v>6.3487161972228483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6.2599551367750399</c:v>
                </c:pt>
                <c:pt idx="1">
                  <c:v>6.3619969945889334</c:v>
                </c:pt>
                <c:pt idx="2">
                  <c:v>6.5292999089654176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0.10007707810218225</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0.58089469469696819</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0.16194909780725197</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1.6907255156375243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0.16194909780725197</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0.58089469469696731</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2.7269113151051627E-2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7.4939893130875177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0.89873417721518989</c:v>
                </c:pt>
                <c:pt idx="1">
                  <c:v>6.3291139240506337E-3</c:v>
                </c:pt>
                <c:pt idx="2">
                  <c:v>3.164556962025316E-2</c:v>
                </c:pt>
                <c:pt idx="3">
                  <c:v>6.3291139240506337E-3</c:v>
                </c:pt>
                <c:pt idx="4">
                  <c:v>5.6962025316455688E-2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0.31276207417104551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0.87185913013361649</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0.24306780700383701</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2.5375932863828572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0.10195823804131088</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8.5752752154321286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8.8768128203206853</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0.42982263175497959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0.4602871102630548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0.12832460499281328</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1.3396905995961639</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0.1283246049928124</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0.19608881737797113</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9.2945017753729733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0.26643792842966363</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0.31105849958024478</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8.6720784046026012E-2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0.90535263430249557</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8.6720784046026012E-2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5.0709273669244936E-3</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9.2726140549087521</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0.13780451704281838</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0.29970138758206488</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8.3554506132676565E-2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0.87229714384170975</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8.3554506132676565E-2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0.20461131209238381</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9.1487670734596627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1.1887469990419923</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0.49121300553053349</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0.13694651337512642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1.4297020951391435</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0.13694651337512642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0.46627490697043061</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7.7913683775413531</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8.9375392884075886</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0.6875</c:v>
                </c:pt>
                <c:pt idx="1">
                  <c:v>2.5000000000000001E-2</c:v>
                </c:pt>
                <c:pt idx="2">
                  <c:v>8.7499999999999994E-2</c:v>
                </c:pt>
                <c:pt idx="3">
                  <c:v>9.375E-2</c:v>
                </c:pt>
                <c:pt idx="4">
                  <c:v>6.2500000000000003E-3</c:v>
                </c:pt>
                <c:pt idx="5">
                  <c:v>0.1</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0.73143405942252215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0.48916287303861772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0.13637495176424963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1.423735073325787</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0.13637495176424963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0.21933825435978527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8.4619142398477436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0.65609944865555825</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0.38415052302169528</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0.10709829370709123</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1.118090932913578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0.10709829370709123</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0.20880459789341188</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9.4821066200091337</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0.51291615096241294</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0.18864644352620452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5.2593218035076106E-2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0.54906570573933777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5.2593218035076106E-2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0.11821090881089091</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9.5731362696003455</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0.42721717899724876</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0.59402654274213962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0.16561015886164387</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1.728946471621688</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0.16561015886164299</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0.59402654274214051</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0.16599212472895708</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7.7783885378023561</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0.27730607140879737</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0.26739123303967638</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7.4546676613968188E-2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0.77825668659927416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7.4546676613968188E-2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0.15839530525917311</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9.0846490966410798</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0.29297614787204118</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0.10919965718627278</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1.1400288683512274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0.10919965718627367</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0.18211069842043237</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8.6076673957755911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9.2705462264809135E-2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0.33683116474652675</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9.3906010404385398E-2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0.98036537413367242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9.3906010404385398E-2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0.11604255236885663</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9.0680694467543557</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0.61121026844397086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0.47265598215490634</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0.13177295400006983</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1.3756908721035792</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0.13177295400006983</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0.11289694596376876</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8.8876034165995801</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0.67529080365301297</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0.22468812202850863</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6.2641368534970709E-2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0.65396696585850123</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6.2641368534970709E-2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9.0402596607917829E-2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9.4943185726381127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0.37341772151898728</c:v>
                </c:pt>
                <c:pt idx="1">
                  <c:v>0</c:v>
                </c:pt>
                <c:pt idx="2">
                  <c:v>0.48101265822784811</c:v>
                </c:pt>
                <c:pt idx="3">
                  <c:v>1.2658227848101271E-2</c:v>
                </c:pt>
                <c:pt idx="4">
                  <c:v>0</c:v>
                </c:pt>
                <c:pt idx="5">
                  <c:v>0.10759493670886081</c:v>
                </c:pt>
                <c:pt idx="6">
                  <c:v>6.3291139240506337E-3</c:v>
                </c:pt>
                <c:pt idx="7">
                  <c:v>1.2658227848101271E-2</c:v>
                </c:pt>
                <c:pt idx="8">
                  <c:v>6.3291139240506337E-3</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0.28589907224987954</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0.30854238466573314</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8.6019310019658235E-2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0.8980293453740984</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8.6019310019658235E-2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0.30854238466573314</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3.0569640675205179E-2</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9.5084495998848304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9.81481450054833E-2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0.42823499366249163</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0.11938871452305921</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1.2464011757789422</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0.11938871452305833</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0.37734575349712784</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8.9024326530210942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0.9389397357245759</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0.64861243815096437</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0.18082829838875902</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1.8878216808534845</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0.18082829838875902</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0.35006631011711775</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8.6763031510031894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0.86723252936957795</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0.23879424088426049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6.6574049007190439E-2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0.69502358987962154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6.6574049007190439E-2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8.6675756660188341E-2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9.5092794875442657</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0.48870437332048322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0.47204966857428499</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0.13160391830691154</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1.3739261635417828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0.13160391830690976</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0.29108989351719039</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7.9540435422445182</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5.6250000000000001E-2</c:v>
                </c:pt>
                <c:pt idx="2">
                  <c:v>0.15</c:v>
                </c:pt>
                <c:pt idx="3">
                  <c:v>0.40625</c:v>
                </c:pt>
                <c:pt idx="4">
                  <c:v>0.38750000000000001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0.2910063332324615</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0.28961505364861928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8.0742511642769799E-2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0.84294032186313572</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8.0742511642769799E-2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0.28961505364861928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1.1869553533342625E-2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8.8631028693390004</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0.39971014910244484</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0.48433739692998934</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0.13502964510296067</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1.4096902633861603</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0.13502964510296067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0.34178533834751157</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8.2539831373308914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0.10233655290035948</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0.51930107787733082</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0.14477725794421215</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1.5114539531528877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0.14477725794421303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0.51930107787732993</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2.7957833568823531E-2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8.1008050209646623</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0.3683024103521273</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0.21180152692814147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5.9048682167951227E-2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0.61645983187228737</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5.9048682167951227E-2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0.20204545257495354</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9.4880724340655167</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0.5751386606704818</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0.23390003516674795</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6.5209581044806342E-2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0.68077873868556082</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6.5209581044806342E-2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0.18502495726350077</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9.5488857579178816</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0.61507169560036701</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0.26799144053425117</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7.4714009975988205E-2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0.78000362306645243</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7.4714009975988205E-2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0.26799144053425117</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7.0594215043962905E-2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9.0762684125495596</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0.25842502385380861</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0.20659466423878925</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5.7597047779404775E-2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0.6013049756037141</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5.7597047779404775E-2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0.1826467749477807</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9.4333403445309649</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0.23208632744015123</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0.32380898708712902</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9.0275524633595339E-2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0.94246361975563886</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9.0275524633595339E-2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0.23586864429464427</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9.0664750820536497</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0.85442780950184538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0.21028032485260262</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5.8624582402599046E-2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0.61203229072406629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5.8624582402599046E-2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0.19988617057597224</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9.5067880911712805</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0.38971385284551552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0.34952483033570036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9.7444909466125829E-2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1.0173109763133974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9.7444909466126717E-2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0.34952483033569948</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4.6202600958995532E-3</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7.9020076360871752</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0.12126495236115353</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0.50607218927727349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0.14108914270864492</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1.4729505553704172</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0.14108914270864492</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0.5060721892772726</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2.6243635533536036E-3</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7.2358156335446253</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0.72419750423937135</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0.29917959912583125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8.3409035412243426E-2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0.87077845023894085</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8.3409035412243426E-2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0.1803988013142046</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9.1139647257481329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7.5556211353437943</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0.23245931002189302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0.41804091928989795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0.11654668280423941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1.2167307694085681</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0.11654668280424119</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0.27477360288635566</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7.1316086515961929</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0.4361067753561132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0.5449755983431146</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0.15193512229385409</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1.5861810375100678</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0.15193512229385497</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0.46847468545792559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6.511914646950733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0.44964186186428812</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0.6110160912566025</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0.17034671796467471</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1.7783954740567154</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0.17034671796467471</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0.59395326731793752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6.1855244866318806</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0.77200997653974035</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0.43509410820824801</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0.12130098437606662</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1.266365000690854</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0.12130098437606662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0.43509410820824712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8.9670397796876244E-2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8.1425636842391889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0.21249999999999999</c:v>
                </c:pt>
                <c:pt idx="1">
                  <c:v>0.26250000000000001</c:v>
                </c:pt>
                <c:pt idx="2">
                  <c:v>0.58125000000000004</c:v>
                </c:pt>
                <c:pt idx="3">
                  <c:v>1.2500000000000001E-2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0.860181892459285</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1.5010102733676498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0.41847044187263105</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4.3687718128336837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0.41847044187263194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8.869027877107527E-3</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8.9789081078761548</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0.49316305237783187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0.34454173397953536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9.6055659458277098E-2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1.0028074040942636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9.6055659458277987E-2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0.2603114967266027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8.3832072347686069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8.4068469929335983</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0.26666586676716353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0.38827265608683259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0.10824751358641738</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1.1300886247770157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0.10824751358641649</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0.28159460892150179</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7.7145509144847519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0.16587084266940266</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0.23817293318604271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6.6400833066152742E-2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0.69321524012530489</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6.6400833066152742E-2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0.23817293318604271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0.16421681463651083</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9.0991430713824428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8.1602718593679491</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0.26751592356687898</c:v>
                </c:pt>
                <c:pt idx="1">
                  <c:v>0.73248407643312097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0.79223020841098091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0.63556211729574574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0.1771899665053871</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1.8498380141775721</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0.17718996650538799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0.41453347168934762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8.405568053915955</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0.3496812881928868</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0.90641100732652546</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0.25270061203721284</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2.6381583989867794</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0.25270061203721372</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0.31013578890591376</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6.8025975603504616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0.38819010438574075</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0.32503755570772874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9.0618040379592202E-2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0.94603943536132817</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9.0618040379592202E-2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0.31398692173398501</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8.6269687720220869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0.74798338371677087</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0.32947281077608626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9.1854556332350512E-2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0.95894848579833436</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9.1854556332350512E-2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0.32947281077608537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0.1553473272999355</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8.5873693002880422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0.51057332697249436</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0.2801250384995253</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7.8096766371546167E-2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0.81531911804971813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7.8096766371546167E-2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3.8294481081550202E-2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9.5211975149575476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1.2785903508981455E-2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0.41052225255650843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0.11445053473247757</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1.1948472820815788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0.11445053473247846</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0.24984869426973511</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8.5106781646386924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5.1097787972511632E-2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0.34583684956906957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9.6416728001673668E-2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1.0065769082624287</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9.6416728001674556E-2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0.27883375034828894</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8.8188981850932624</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2.2814271159221633E-2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0.30841631111414625</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8.5984161656067926E-2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0.89766240146419207</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8.5984161656067926E-2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0.25472609758756448</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8.7888525015660743</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0.13899064068333633</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0.46532640004563763</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0.12972952130781579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1.3543577258307158</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0.12972952130781668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0.46532640004563763</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0.19676007391472972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7.6213653550018412</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0.29419245961441831</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0.48594728120462971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0.13547846880238978</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1.4143759188848382</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0.13547846880238978</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0.31002729171501464</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7.2613666870755402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0.83125000000000004</c:v>
                </c:pt>
                <c:pt idx="1">
                  <c:v>0.15625</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0.85191447108514762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0.43131982177472139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0.1202487415369502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1.2553797353153167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0.12024874153695109</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0.23481565846568664</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8.5552451231373237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0.52840175069898176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0.40724720866146402</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0.11353747698048888</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1.1853150891923434</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0.11353747698048977</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0.40724720866146313</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7.6578078395870719E-2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8.1947160275919391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0.81611573315537456</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0.31371274970740792</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8.7460769136908922E-2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0.91307797325953288</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8.7460769136908922E-2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0.31371274970740792</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0.2733674283005989</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8.2002665882896899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0.59169566227253156</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0.19455647503598517</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2.0311418898259941</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0.19455647503598517</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0.69785399052890806</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0.32878930161776587</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6.3487161972228483</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7.5147437896954106</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0.28842655036919762</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0.73252941497702739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0.20422372412041145</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2.1320665934171998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0.20422372412041145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0.57250384991993553</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4.8173823592276372</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0.29349863895112183</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0.26073879541131895</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7.2692026740305948E-2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0.75889440606524872</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7.2692026740305948E-2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0.26073879541131895</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0.30510420690685791</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9.2232826178518881</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0.53447335289020792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0.39888322766601547</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0.11120566161248036</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1.1609712688572529</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0.11120566161248036</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0.28687151295929958</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8.5035663920067108</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695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REP | Liverpool Women's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406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REP | Liverpool Women's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3406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REP | Liverpool Women's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Liverpool Women's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35045635"/>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78585465"/>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4288667477"/>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322091549"/>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425939037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83</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9914023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9493318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514683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1098090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4930645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6070947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502136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7148715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7437394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7100403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3650411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7410826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9718865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8852839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5206138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4110509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0989533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5954859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8127324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5656561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6841307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2922787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9491204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9153732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9005773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2691789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9487487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41298875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0253159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8040219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4571634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536686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2693816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0507538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2489038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1693975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21217585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95034601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9839761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14848953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988088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0834966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Before you were induced, were you given appropriate information and advice on the risks associated with an induced labour?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3558592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5867488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09396410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58044581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131956696"/>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44833630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Liverpool Women's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noProof="0">
                <a:solidFill>
                  <a:prstClr val="black"/>
                </a:solidFill>
                <a:latin typeface="Arial"/>
              </a:rPr>
              <a:t>Being given the information or explanations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treated with kindness and understanding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493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Liverpool Women's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466252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973837333"/>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0581638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775176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93291141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7878977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1120293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44092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866491740"/>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8030782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68833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01972565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039938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98469767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434512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7096286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9859941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690137930"/>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572364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92058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96116326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5594066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5884486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12965112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415833248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666294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8842324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8186531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28049724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77608546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6952877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4985464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864578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422321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65645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445472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777133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73778221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0680731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3480068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59803729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7903420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9014629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388955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5815761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19789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914486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408818175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98643723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6968541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3633699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4724539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0326019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8516337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8188202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2861141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6650193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72864794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69983573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98564713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7498474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5808668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229332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6958546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464033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818573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912232312"/>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8991256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1748079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3299461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7277803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270063717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8722438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9517169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7145381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9316488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464653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768511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58438437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7071722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7833043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622386374"/>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7930715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50375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61361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10715002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46607711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9121853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1640453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6459531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98591188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29901651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98653111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1287783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362144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13236215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71981516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69624105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6041949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5217309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51795793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42849956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2550247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8514177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1451183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11052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314503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75809247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3351278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412514840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5399053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92727143"/>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5032802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50142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115219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522451448"/>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8090788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76724496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84949006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96933287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421314561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42052601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35923866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3625431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5088436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6554779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3934891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26455493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2739867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7212279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76719719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9207486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417238001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4986166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35291428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0455020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20973182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28587160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64798296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55761770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52192360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54075862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8099945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5669477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42568405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4076507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8043588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997828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8750071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5458060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6464053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42279140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41002225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0412686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8902831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3934666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6983213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1810851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7346782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5518882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809943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5903725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3673611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6264723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4365328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7722438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54222369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70176112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9915772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0551593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1409219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4575296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4350430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4279519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5580183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7114322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261960002"/>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493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4089271471"/>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635858691"/>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54817449"/>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56%</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769757822"/>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427271185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96200727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0531627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4130691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41364719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1373906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0998346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4178834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9173204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7965513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9738228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4555188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3148899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4230145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1894274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5262054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2579383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9828964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23436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09682583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8073682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8747084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4259199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7624606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8016826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6062804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6444085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219266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1047465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7878095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0384617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7832681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0033467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3667040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16786</Words>
  <Application>Microsoft Office PowerPoint</Application>
  <PresentationFormat>Widescreen</PresentationFormat>
  <Paragraphs>1953</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Liverpool Women's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2025-11-28T16:04:09Z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